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FD3846-FE56-4036-934A-DD8D0199EE97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403D3B-1B41-408C-BE17-FE51B87504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прошлое конфет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 воспитатель:</a:t>
            </a:r>
            <a:endParaRPr lang="ru-RU" dirty="0" smtClean="0"/>
          </a:p>
          <a:p>
            <a:r>
              <a:rPr lang="ru-RU" dirty="0" err="1" smtClean="0"/>
              <a:t>Мотевко</a:t>
            </a:r>
            <a:r>
              <a:rPr lang="ru-RU" dirty="0" smtClean="0"/>
              <a:t> С.Н.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356388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9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 самого раннего детства все мы влюбляемся в это чудо, придуманное человеком ещё много веков назад. В это с трудом верится, но первые </a:t>
            </a:r>
            <a:r>
              <a:rPr lang="ru-RU" b="1" dirty="0"/>
              <a:t>конфеты</a:t>
            </a:r>
            <a:r>
              <a:rPr lang="ru-RU" dirty="0"/>
              <a:t> появились в незапамятные </a:t>
            </a:r>
            <a:r>
              <a:rPr lang="ru-RU" u="sng" dirty="0"/>
              <a:t>времена</a:t>
            </a:r>
            <a:r>
              <a:rPr lang="ru-RU" dirty="0"/>
              <a:t>: в частности, при археологических раскопках в Египте были обнаружены записи о технологии изготовления </a:t>
            </a:r>
            <a:r>
              <a:rPr lang="ru-RU" b="1" dirty="0"/>
              <a:t>конфет</a:t>
            </a:r>
            <a:r>
              <a:rPr lang="ru-RU" dirty="0"/>
              <a:t>, главным компонентом которых являлись финики. По свидетельству историков, древние египтяне, случайно смешав финики, орехи и мед, изобрели первые в мире </a:t>
            </a:r>
            <a:r>
              <a:rPr lang="ru-RU" b="1" dirty="0"/>
              <a:t>конфеты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655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 </a:t>
            </a:r>
            <a:r>
              <a:rPr lang="ru-RU" dirty="0" err="1" smtClean="0"/>
              <a:t>ники</a:t>
            </a:r>
            <a:r>
              <a:rPr lang="ru-RU" dirty="0" smtClean="0"/>
              <a:t>, орехи и мед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168352" cy="309634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47" y="1556792"/>
            <a:ext cx="4269854" cy="3086472"/>
          </a:xfrm>
          <a:prstGeom prst="ellipse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31683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Наиболее древними считаются медовые конфеты с фруктами, которые изготавливались еще в Древней Греции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Древней Руси своеобразные </a:t>
            </a:r>
            <a:r>
              <a:rPr lang="ru-RU" sz="2400" b="1" dirty="0"/>
              <a:t>конфеты</a:t>
            </a:r>
            <a:r>
              <a:rPr lang="ru-RU" sz="2400" dirty="0"/>
              <a:t> делали из медовой патоки и кленового сиропа, а с конца 18 века русским национальным лакомством стала клюква в сахаре.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4896544" cy="29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Затем конфеты научились обливать </a:t>
            </a:r>
            <a:r>
              <a:rPr lang="ru-RU" sz="1800" dirty="0" err="1" smtClean="0"/>
              <a:t>шоколадои</a:t>
            </a:r>
            <a:r>
              <a:rPr lang="ru-RU" sz="1800" dirty="0" smtClean="0"/>
              <a:t> и заворачивать в красивые обертки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608512" cy="380233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168352" cy="34563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28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800200"/>
          </a:xfrm>
        </p:spPr>
        <p:txBody>
          <a:bodyPr>
            <a:noAutofit/>
          </a:bodyPr>
          <a:lstStyle/>
          <a:p>
            <a:r>
              <a:rPr lang="ru-RU" sz="1600" dirty="0"/>
              <a:t>Самый древний, простой и быстрый рецепт изготовления домашних конфет это использование смеси мёда и фруктов.</a:t>
            </a:r>
            <a:br>
              <a:rPr lang="ru-RU" sz="1600" dirty="0"/>
            </a:br>
            <a:r>
              <a:rPr lang="ru-RU" sz="1600" dirty="0"/>
              <a:t>Такие конфеты очень вкусны, красивы, и, кроме того безвредны, их можно употреблять без опаски, ведь они не содержат никаких губительных для организма добавок в виде консервантов и красителей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28" y="3670640"/>
            <a:ext cx="1567543" cy="11756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69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Путешествие в прошлое конфет</vt:lpstr>
      <vt:lpstr>Презентация PowerPoint</vt:lpstr>
      <vt:lpstr>Фи ники, орехи и мед</vt:lpstr>
      <vt:lpstr>Наиболее древними считаются медовые конфеты с фруктами, которые изготавливались еще в Древней Греции</vt:lpstr>
      <vt:lpstr>Затем конфеты научились обливать шоколадои и заворачивать в красивые обертки</vt:lpstr>
      <vt:lpstr>Самый древний, простой и быстрый рецепт изготовления домашних конфет это использование смеси мёда и фруктов. Такие конфеты очень вкусны, красивы, и, кроме того безвредны, их можно употреблять без опаски, ведь они не содержат никаких губительных для организма добавок в виде консервантов и красителей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</cp:revision>
  <dcterms:created xsi:type="dcterms:W3CDTF">2016-12-18T11:04:25Z</dcterms:created>
  <dcterms:modified xsi:type="dcterms:W3CDTF">2018-09-14T10:53:17Z</dcterms:modified>
</cp:coreProperties>
</file>